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76" r:id="rId1"/>
  </p:sldMasterIdLst>
  <p:notesMasterIdLst>
    <p:notesMasterId r:id="rId3"/>
  </p:notesMasterIdLst>
  <p:sldIdLst>
    <p:sldId id="261" r:id="rId2"/>
  </p:sldIdLst>
  <p:sldSz cx="7775575" cy="10907713"/>
  <p:notesSz cx="6735763" cy="9866313"/>
  <p:defaultTextStyle>
    <a:defPPr>
      <a:defRPr lang="ja-JP"/>
    </a:defPPr>
    <a:lvl1pPr marL="0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1pPr>
    <a:lvl2pPr marL="509504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2pPr>
    <a:lvl3pPr marL="1019007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3pPr>
    <a:lvl4pPr marL="1528511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4pPr>
    <a:lvl5pPr marL="2038015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5pPr>
    <a:lvl6pPr marL="2547518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6pPr>
    <a:lvl7pPr marL="3057022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7pPr>
    <a:lvl8pPr marL="3566526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8pPr>
    <a:lvl9pPr marL="4076029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435">
          <p15:clr>
            <a:srgbClr val="A4A3A4"/>
          </p15:clr>
        </p15:guide>
        <p15:guide id="2" pos="244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94708"/>
    <a:srgbClr val="FFF100"/>
    <a:srgbClr val="906E30"/>
    <a:srgbClr val="82582D"/>
    <a:srgbClr val="A4723A"/>
    <a:srgbClr val="664724"/>
    <a:srgbClr val="645226"/>
    <a:srgbClr val="640000"/>
    <a:srgbClr val="3E0000"/>
    <a:srgbClr val="FFC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3048" y="60"/>
      </p:cViewPr>
      <p:guideLst>
        <p:guide orient="horz" pos="3435"/>
        <p:guide pos="244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18830" cy="495029"/>
          </a:xfrm>
          <a:prstGeom prst="rect">
            <a:avLst/>
          </a:prstGeom>
        </p:spPr>
        <p:txBody>
          <a:bodyPr vert="horz" lIns="90782" tIns="45391" rIns="90782" bIns="45391" rtlCol="0"/>
          <a:lstStyle>
            <a:lvl1pPr algn="l">
              <a:defRPr sz="11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6" y="0"/>
            <a:ext cx="2918830" cy="495029"/>
          </a:xfrm>
          <a:prstGeom prst="rect">
            <a:avLst/>
          </a:prstGeom>
        </p:spPr>
        <p:txBody>
          <a:bodyPr vert="horz" lIns="90782" tIns="45391" rIns="90782" bIns="45391" rtlCol="0"/>
          <a:lstStyle>
            <a:lvl1pPr algn="r">
              <a:defRPr sz="1100"/>
            </a:lvl1pPr>
          </a:lstStyle>
          <a:p>
            <a:fld id="{70F99883-74AE-4A2C-81B7-5B86A08198C0}" type="datetimeFigureOut">
              <a:rPr kumimoji="1" lang="ja-JP" altLang="en-US" smtClean="0"/>
              <a:t>2020/1/15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181225" y="1231900"/>
            <a:ext cx="2373313" cy="33321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782" tIns="45391" rIns="90782" bIns="45391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748164"/>
            <a:ext cx="5388610" cy="3884860"/>
          </a:xfrm>
          <a:prstGeom prst="rect">
            <a:avLst/>
          </a:prstGeom>
        </p:spPr>
        <p:txBody>
          <a:bodyPr vert="horz" lIns="90782" tIns="45391" rIns="90782" bIns="45391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2" y="9371288"/>
            <a:ext cx="2918830" cy="495028"/>
          </a:xfrm>
          <a:prstGeom prst="rect">
            <a:avLst/>
          </a:prstGeom>
        </p:spPr>
        <p:txBody>
          <a:bodyPr vert="horz" lIns="90782" tIns="45391" rIns="90782" bIns="45391" rtlCol="0" anchor="b"/>
          <a:lstStyle>
            <a:lvl1pPr algn="l">
              <a:defRPr sz="11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6" y="9371288"/>
            <a:ext cx="2918830" cy="495028"/>
          </a:xfrm>
          <a:prstGeom prst="rect">
            <a:avLst/>
          </a:prstGeom>
        </p:spPr>
        <p:txBody>
          <a:bodyPr vert="horz" lIns="90782" tIns="45391" rIns="90782" bIns="45391" rtlCol="0" anchor="b"/>
          <a:lstStyle>
            <a:lvl1pPr algn="r">
              <a:defRPr sz="1100"/>
            </a:lvl1pPr>
          </a:lstStyle>
          <a:p>
            <a:fld id="{ACD93CC5-A9B8-46A1-B8C3-70AA73E05D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700229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1pPr>
    <a:lvl2pPr marL="509504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2pPr>
    <a:lvl3pPr marL="1019007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3pPr>
    <a:lvl4pPr marL="1528511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4pPr>
    <a:lvl5pPr marL="2038015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5pPr>
    <a:lvl6pPr marL="2547518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6pPr>
    <a:lvl7pPr marL="3057022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7pPr>
    <a:lvl8pPr marL="3566526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8pPr>
    <a:lvl9pPr marL="4076029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3168" y="1785129"/>
            <a:ext cx="6609239" cy="3797500"/>
          </a:xfrm>
          <a:prstGeom prst="rect">
            <a:avLst/>
          </a:prstGeom>
        </p:spPr>
        <p:txBody>
          <a:bodyPr anchor="b"/>
          <a:lstStyle>
            <a:lvl1pPr algn="ctr">
              <a:defRPr sz="5102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947" y="5729075"/>
            <a:ext cx="5831681" cy="263350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041"/>
            </a:lvl1pPr>
            <a:lvl2pPr marL="388757" indent="0" algn="ctr">
              <a:buNone/>
              <a:defRPr sz="1701"/>
            </a:lvl2pPr>
            <a:lvl3pPr marL="777514" indent="0" algn="ctr">
              <a:buNone/>
              <a:defRPr sz="1531"/>
            </a:lvl3pPr>
            <a:lvl4pPr marL="1166271" indent="0" algn="ctr">
              <a:buNone/>
              <a:defRPr sz="1360"/>
            </a:lvl4pPr>
            <a:lvl5pPr marL="1555029" indent="0" algn="ctr">
              <a:buNone/>
              <a:defRPr sz="1360"/>
            </a:lvl5pPr>
            <a:lvl6pPr marL="1943786" indent="0" algn="ctr">
              <a:buNone/>
              <a:defRPr sz="1360"/>
            </a:lvl6pPr>
            <a:lvl7pPr marL="2332543" indent="0" algn="ctr">
              <a:buNone/>
              <a:defRPr sz="1360"/>
            </a:lvl7pPr>
            <a:lvl8pPr marL="2721300" indent="0" algn="ctr">
              <a:buNone/>
              <a:defRPr sz="1360"/>
            </a:lvl8pPr>
            <a:lvl9pPr marL="3110057" indent="0" algn="ctr">
              <a:buNone/>
              <a:defRPr sz="136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4A3B7E-DD21-4048-88F3-59665D8E8CDB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1/15/2020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903F17-9641-4B84-A974-7D55D06F1897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08922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988" y="581025"/>
            <a:ext cx="6705600" cy="21082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988" y="2903538"/>
            <a:ext cx="6705600" cy="692150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294DBB-917B-4186-A703-7409F7CF8E54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1/15/2020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2B72EE-4B45-425F-B500-026DA88CB77F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36521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4396" y="580735"/>
            <a:ext cx="1676608" cy="9243783"/>
          </a:xfrm>
          <a:prstGeom prst="rect">
            <a:avLst/>
          </a:prstGeo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571" y="580735"/>
            <a:ext cx="4932630" cy="924378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4D20DD-EE55-4DDE-BB8B-8D151B9371C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1/15/2020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60586A-009D-4946-86B1-6BEB0D580BF8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2806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328775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988" y="581025"/>
            <a:ext cx="6705600" cy="21082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4988" y="2903538"/>
            <a:ext cx="6705600" cy="69215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E7DE13-46BE-4B37-9FBB-8FA2A87D7224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1/15/2020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7FC707-0A99-4B85-9C38-B64E72987C1E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5207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522" y="2719357"/>
            <a:ext cx="6706433" cy="4537305"/>
          </a:xfrm>
          <a:prstGeom prst="rect">
            <a:avLst/>
          </a:prstGeom>
        </p:spPr>
        <p:txBody>
          <a:bodyPr anchor="b"/>
          <a:lstStyle>
            <a:lvl1pPr>
              <a:defRPr sz="5102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522" y="7299586"/>
            <a:ext cx="6706433" cy="238606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41">
                <a:solidFill>
                  <a:schemeClr val="tx1"/>
                </a:solidFill>
              </a:defRPr>
            </a:lvl1pPr>
            <a:lvl2pPr marL="388757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2pPr>
            <a:lvl3pPr marL="777514" indent="0">
              <a:buNone/>
              <a:defRPr sz="1531">
                <a:solidFill>
                  <a:schemeClr val="tx1">
                    <a:tint val="75000"/>
                  </a:schemeClr>
                </a:solidFill>
              </a:defRPr>
            </a:lvl3pPr>
            <a:lvl4pPr marL="1166271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4pPr>
            <a:lvl5pPr marL="1555029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5pPr>
            <a:lvl6pPr marL="1943786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6pPr>
            <a:lvl7pPr marL="2332543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7pPr>
            <a:lvl8pPr marL="272130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8pPr>
            <a:lvl9pPr marL="3110057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84D596-71CB-401C-BE2A-FF96587D8E95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1/15/2020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9CCBC2-8C21-4C9A-A2A0-C4F7CFD13B61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24037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988" y="581025"/>
            <a:ext cx="6705600" cy="21082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571" y="2903673"/>
            <a:ext cx="3304619" cy="692084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6385" y="2903673"/>
            <a:ext cx="3304619" cy="692084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3FDC24-657B-46BD-9F76-F6EB56EE60B7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1/15/2020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8B99DA-1B7B-4D03-B44C-EA0B6BFD2A82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31695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584" y="580737"/>
            <a:ext cx="6706433" cy="210832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584" y="2673905"/>
            <a:ext cx="3289432" cy="131044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41" b="1"/>
            </a:lvl1pPr>
            <a:lvl2pPr marL="388757" indent="0">
              <a:buNone/>
              <a:defRPr sz="1701" b="1"/>
            </a:lvl2pPr>
            <a:lvl3pPr marL="777514" indent="0">
              <a:buNone/>
              <a:defRPr sz="1531" b="1"/>
            </a:lvl3pPr>
            <a:lvl4pPr marL="1166271" indent="0">
              <a:buNone/>
              <a:defRPr sz="1360" b="1"/>
            </a:lvl4pPr>
            <a:lvl5pPr marL="1555029" indent="0">
              <a:buNone/>
              <a:defRPr sz="1360" b="1"/>
            </a:lvl5pPr>
            <a:lvl6pPr marL="1943786" indent="0">
              <a:buNone/>
              <a:defRPr sz="1360" b="1"/>
            </a:lvl6pPr>
            <a:lvl7pPr marL="2332543" indent="0">
              <a:buNone/>
              <a:defRPr sz="1360" b="1"/>
            </a:lvl7pPr>
            <a:lvl8pPr marL="2721300" indent="0">
              <a:buNone/>
              <a:defRPr sz="1360" b="1"/>
            </a:lvl8pPr>
            <a:lvl9pPr marL="3110057" indent="0">
              <a:buNone/>
              <a:defRPr sz="136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584" y="3984345"/>
            <a:ext cx="3289432" cy="586037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6385" y="2673905"/>
            <a:ext cx="3305632" cy="131044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41" b="1"/>
            </a:lvl1pPr>
            <a:lvl2pPr marL="388757" indent="0">
              <a:buNone/>
              <a:defRPr sz="1701" b="1"/>
            </a:lvl2pPr>
            <a:lvl3pPr marL="777514" indent="0">
              <a:buNone/>
              <a:defRPr sz="1531" b="1"/>
            </a:lvl3pPr>
            <a:lvl4pPr marL="1166271" indent="0">
              <a:buNone/>
              <a:defRPr sz="1360" b="1"/>
            </a:lvl4pPr>
            <a:lvl5pPr marL="1555029" indent="0">
              <a:buNone/>
              <a:defRPr sz="1360" b="1"/>
            </a:lvl5pPr>
            <a:lvl6pPr marL="1943786" indent="0">
              <a:buNone/>
              <a:defRPr sz="1360" b="1"/>
            </a:lvl6pPr>
            <a:lvl7pPr marL="2332543" indent="0">
              <a:buNone/>
              <a:defRPr sz="1360" b="1"/>
            </a:lvl7pPr>
            <a:lvl8pPr marL="2721300" indent="0">
              <a:buNone/>
              <a:defRPr sz="1360" b="1"/>
            </a:lvl8pPr>
            <a:lvl9pPr marL="3110057" indent="0">
              <a:buNone/>
              <a:defRPr sz="136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6385" y="3984345"/>
            <a:ext cx="3305632" cy="586037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244564-11C5-49CA-A6C6-0EFA5B9EEF5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1/15/2020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0FB411-F8C4-4E71-AA2F-EFB8BA585732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3289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988" y="581025"/>
            <a:ext cx="6705600" cy="21082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3C5F0A-E814-4F5B-8509-4826EF6EAFAD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1/15/2020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C3135D-753B-4641-9B40-F5C756AB03B8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59063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49F838-D727-4C3D-981F-C91357BA9725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1/15/2020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37CFDE-7B0F-4037-894D-A6CABA6358C6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63098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584" y="727181"/>
            <a:ext cx="2507825" cy="2545133"/>
          </a:xfrm>
          <a:prstGeom prst="rect">
            <a:avLst/>
          </a:prstGeom>
        </p:spPr>
        <p:txBody>
          <a:bodyPr anchor="b"/>
          <a:lstStyle>
            <a:lvl1pPr>
              <a:defRPr sz="2721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5632" y="1570511"/>
            <a:ext cx="3936385" cy="7751546"/>
          </a:xfrm>
          <a:prstGeom prst="rect">
            <a:avLst/>
          </a:prstGeom>
        </p:spPr>
        <p:txBody>
          <a:bodyPr/>
          <a:lstStyle>
            <a:lvl1pPr>
              <a:defRPr sz="2721"/>
            </a:lvl1pPr>
            <a:lvl2pPr>
              <a:defRPr sz="2381"/>
            </a:lvl2pPr>
            <a:lvl3pPr>
              <a:defRPr sz="2041"/>
            </a:lvl3pPr>
            <a:lvl4pPr>
              <a:defRPr sz="1701"/>
            </a:lvl4pPr>
            <a:lvl5pPr>
              <a:defRPr sz="1701"/>
            </a:lvl5pPr>
            <a:lvl6pPr>
              <a:defRPr sz="1701"/>
            </a:lvl6pPr>
            <a:lvl7pPr>
              <a:defRPr sz="1701"/>
            </a:lvl7pPr>
            <a:lvl8pPr>
              <a:defRPr sz="1701"/>
            </a:lvl8pPr>
            <a:lvl9pPr>
              <a:defRPr sz="1701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584" y="3272314"/>
            <a:ext cx="2507825" cy="606236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360"/>
            </a:lvl1pPr>
            <a:lvl2pPr marL="388757" indent="0">
              <a:buNone/>
              <a:defRPr sz="1190"/>
            </a:lvl2pPr>
            <a:lvl3pPr marL="777514" indent="0">
              <a:buNone/>
              <a:defRPr sz="1020"/>
            </a:lvl3pPr>
            <a:lvl4pPr marL="1166271" indent="0">
              <a:buNone/>
              <a:defRPr sz="850"/>
            </a:lvl4pPr>
            <a:lvl5pPr marL="1555029" indent="0">
              <a:buNone/>
              <a:defRPr sz="850"/>
            </a:lvl5pPr>
            <a:lvl6pPr marL="1943786" indent="0">
              <a:buNone/>
              <a:defRPr sz="850"/>
            </a:lvl6pPr>
            <a:lvl7pPr marL="2332543" indent="0">
              <a:buNone/>
              <a:defRPr sz="850"/>
            </a:lvl7pPr>
            <a:lvl8pPr marL="2721300" indent="0">
              <a:buNone/>
              <a:defRPr sz="850"/>
            </a:lvl8pPr>
            <a:lvl9pPr marL="3110057" indent="0">
              <a:buNone/>
              <a:defRPr sz="8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578700-CC02-43A7-8D67-617F0C9B34C3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1/15/2020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7CBD56-090A-4AA6-BB18-0A87B6BE4240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10460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584" y="727181"/>
            <a:ext cx="2507825" cy="2545133"/>
          </a:xfrm>
          <a:prstGeom prst="rect">
            <a:avLst/>
          </a:prstGeom>
        </p:spPr>
        <p:txBody>
          <a:bodyPr anchor="b"/>
          <a:lstStyle>
            <a:lvl1pPr>
              <a:defRPr sz="2721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5632" y="1570511"/>
            <a:ext cx="3936385" cy="7751546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2721"/>
            </a:lvl1pPr>
            <a:lvl2pPr marL="388757" indent="0">
              <a:buNone/>
              <a:defRPr sz="2381"/>
            </a:lvl2pPr>
            <a:lvl3pPr marL="777514" indent="0">
              <a:buNone/>
              <a:defRPr sz="2041"/>
            </a:lvl3pPr>
            <a:lvl4pPr marL="1166271" indent="0">
              <a:buNone/>
              <a:defRPr sz="1701"/>
            </a:lvl4pPr>
            <a:lvl5pPr marL="1555029" indent="0">
              <a:buNone/>
              <a:defRPr sz="1701"/>
            </a:lvl5pPr>
            <a:lvl6pPr marL="1943786" indent="0">
              <a:buNone/>
              <a:defRPr sz="1701"/>
            </a:lvl6pPr>
            <a:lvl7pPr marL="2332543" indent="0">
              <a:buNone/>
              <a:defRPr sz="1701"/>
            </a:lvl7pPr>
            <a:lvl8pPr marL="2721300" indent="0">
              <a:buNone/>
              <a:defRPr sz="1701"/>
            </a:lvl8pPr>
            <a:lvl9pPr marL="3110057" indent="0">
              <a:buNone/>
              <a:defRPr sz="1701"/>
            </a:lvl9pPr>
          </a:lstStyle>
          <a:p>
            <a:pPr lvl="0"/>
            <a:r>
              <a:rPr lang="ja-JP" altLang="en-US" noProof="0"/>
              <a:t>図を追加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584" y="3272314"/>
            <a:ext cx="2507825" cy="606236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360"/>
            </a:lvl1pPr>
            <a:lvl2pPr marL="388757" indent="0">
              <a:buNone/>
              <a:defRPr sz="1190"/>
            </a:lvl2pPr>
            <a:lvl3pPr marL="777514" indent="0">
              <a:buNone/>
              <a:defRPr sz="1020"/>
            </a:lvl3pPr>
            <a:lvl4pPr marL="1166271" indent="0">
              <a:buNone/>
              <a:defRPr sz="850"/>
            </a:lvl4pPr>
            <a:lvl5pPr marL="1555029" indent="0">
              <a:buNone/>
              <a:defRPr sz="850"/>
            </a:lvl5pPr>
            <a:lvl6pPr marL="1943786" indent="0">
              <a:buNone/>
              <a:defRPr sz="850"/>
            </a:lvl6pPr>
            <a:lvl7pPr marL="2332543" indent="0">
              <a:buNone/>
              <a:defRPr sz="850"/>
            </a:lvl7pPr>
            <a:lvl8pPr marL="2721300" indent="0">
              <a:buNone/>
              <a:defRPr sz="850"/>
            </a:lvl8pPr>
            <a:lvl9pPr marL="3110057" indent="0">
              <a:buNone/>
              <a:defRPr sz="8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CF08AA-2110-42CD-8773-E3A4EF59A3C2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1/15/2020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69A334-02AD-4810-8742-6DB93C5EA25A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46341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47465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  <p:sldLayoutId id="2147483688" r:id="rId12"/>
  </p:sldLayoutIdLst>
  <p:txStyles>
    <p:titleStyle>
      <a:lvl1pPr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2pPr>
      <a:lvl3pPr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3pPr>
      <a:lvl4pPr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4pPr>
      <a:lvl5pPr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5pPr>
      <a:lvl6pPr marL="457200"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6pPr>
      <a:lvl7pPr marL="914400"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7pPr>
      <a:lvl8pPr marL="1371600"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8pPr>
      <a:lvl9pPr marL="1828800"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9pPr>
    </p:titleStyle>
    <p:bodyStyle>
      <a:lvl1pPr marL="193675" indent="-193675" algn="l" defTabSz="776288" rtl="0" fontAlgn="base">
        <a:lnSpc>
          <a:spcPct val="90000"/>
        </a:lnSpc>
        <a:spcBef>
          <a:spcPts val="850"/>
        </a:spcBef>
        <a:spcAft>
          <a:spcPct val="0"/>
        </a:spcAft>
        <a:buFont typeface="Arial" pitchFamily="34" charset="0"/>
        <a:buChar char="•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1pPr>
      <a:lvl2pPr marL="582613" indent="-193675" algn="l" defTabSz="776288" rtl="0" fontAlgn="base">
        <a:lnSpc>
          <a:spcPct val="90000"/>
        </a:lnSpc>
        <a:spcBef>
          <a:spcPts val="425"/>
        </a:spcBef>
        <a:spcAft>
          <a:spcPct val="0"/>
        </a:spcAft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71550" indent="-193675" algn="l" defTabSz="776288" rtl="0" fontAlgn="base">
        <a:lnSpc>
          <a:spcPct val="90000"/>
        </a:lnSpc>
        <a:spcBef>
          <a:spcPts val="425"/>
        </a:spcBef>
        <a:spcAft>
          <a:spcPct val="0"/>
        </a:spcAft>
        <a:buFont typeface="Arial" pitchFamily="34" charset="0"/>
        <a:buChar char="•"/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488" indent="-193675" algn="l" defTabSz="776288" rtl="0" fontAlgn="base">
        <a:lnSpc>
          <a:spcPct val="90000"/>
        </a:lnSpc>
        <a:spcBef>
          <a:spcPts val="425"/>
        </a:spcBef>
        <a:spcAft>
          <a:spcPct val="0"/>
        </a:spcAft>
        <a:buFont typeface="Arial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747838" indent="-193675" algn="l" defTabSz="776288" rtl="0" fontAlgn="base">
        <a:lnSpc>
          <a:spcPct val="90000"/>
        </a:lnSpc>
        <a:spcBef>
          <a:spcPts val="425"/>
        </a:spcBef>
        <a:spcAft>
          <a:spcPct val="0"/>
        </a:spcAft>
        <a:buFont typeface="Arial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2138164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6pPr>
      <a:lvl7pPr marL="2526922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7pPr>
      <a:lvl8pPr marL="2915679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8pPr>
      <a:lvl9pPr marL="3304436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1pPr>
      <a:lvl2pPr marL="388757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2pPr>
      <a:lvl3pPr marL="777514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3pPr>
      <a:lvl4pPr marL="1166271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4pPr>
      <a:lvl5pPr marL="1555029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5pPr>
      <a:lvl6pPr marL="1943786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6pPr>
      <a:lvl7pPr marL="2332543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7pPr>
      <a:lvl8pPr marL="2721300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8pPr>
      <a:lvl9pPr marL="3110057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-1" y="1587"/>
            <a:ext cx="7775575" cy="110089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-232229" y="-145143"/>
            <a:ext cx="8215086" cy="8790298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 rot="21423014">
            <a:off x="3209923" y="3506045"/>
            <a:ext cx="2009775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700" dirty="0">
                <a:solidFill>
                  <a:schemeClr val="bg1"/>
                </a:solidFill>
                <a:latin typeface="MS PGothic" pitchFamily="34" charset="-128"/>
                <a:ea typeface="MS PGothic" pitchFamily="34" charset="-128"/>
              </a:rPr>
              <a:t>求  む  ！</a:t>
            </a:r>
            <a:endParaRPr lang="en-US" sz="2700" dirty="0">
              <a:solidFill>
                <a:schemeClr val="bg1"/>
              </a:solidFill>
              <a:latin typeface="MS PGothic" pitchFamily="34" charset="-128"/>
              <a:ea typeface="MS PGothic" pitchFamily="34" charset="-128"/>
            </a:endParaRPr>
          </a:p>
        </p:txBody>
      </p:sp>
      <p:sp>
        <p:nvSpPr>
          <p:cNvPr id="25" name="TextBox 24"/>
          <p:cNvSpPr txBox="1"/>
          <p:nvPr/>
        </p:nvSpPr>
        <p:spPr>
          <a:xfrm rot="21442425">
            <a:off x="1338978" y="4203421"/>
            <a:ext cx="6056619" cy="11233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6700" b="1" dirty="0">
                <a:solidFill>
                  <a:srgbClr val="FFF100"/>
                </a:solidFill>
                <a:latin typeface="AR PＰＯＰ４B" panose="040B0800000000000000" pitchFamily="50" charset="-128"/>
                <a:ea typeface="AR PＰＯＰ４B" panose="040B0800000000000000" pitchFamily="50" charset="-128"/>
              </a:rPr>
              <a:t>思い出の一枚</a:t>
            </a:r>
            <a:endParaRPr lang="en-US" sz="6700" b="1" dirty="0">
              <a:solidFill>
                <a:srgbClr val="FFF100"/>
              </a:solidFill>
              <a:latin typeface="AR PＰＯＰ４B" panose="040B0800000000000000" pitchFamily="50" charset="-128"/>
              <a:ea typeface="AR PＰＯＰ４B" panose="040B0800000000000000" pitchFamily="50" charset="-128"/>
            </a:endParaRPr>
          </a:p>
        </p:txBody>
      </p:sp>
      <p:sp>
        <p:nvSpPr>
          <p:cNvPr id="26" name="TextBox 25"/>
          <p:cNvSpPr txBox="1"/>
          <p:nvPr/>
        </p:nvSpPr>
        <p:spPr>
          <a:xfrm rot="21442425">
            <a:off x="1312500" y="5399593"/>
            <a:ext cx="605661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dirty="0">
                <a:solidFill>
                  <a:schemeClr val="bg1"/>
                </a:solidFill>
                <a:latin typeface="MS PGothic" pitchFamily="34" charset="-128"/>
                <a:ea typeface="MS PGothic" pitchFamily="34" charset="-128"/>
              </a:rPr>
              <a:t>卒業式のスライドショーで投影する写真を募集します。</a:t>
            </a:r>
            <a:endParaRPr lang="en-US" sz="2000" dirty="0">
              <a:solidFill>
                <a:schemeClr val="bg1"/>
              </a:solidFill>
              <a:latin typeface="MS PGothic" pitchFamily="34" charset="-128"/>
              <a:ea typeface="MS PGothic" pitchFamily="34" charset="-128"/>
            </a:endParaRPr>
          </a:p>
        </p:txBody>
      </p:sp>
      <p:sp>
        <p:nvSpPr>
          <p:cNvPr id="28" name="TextBox 27"/>
          <p:cNvSpPr txBox="1"/>
          <p:nvPr/>
        </p:nvSpPr>
        <p:spPr>
          <a:xfrm rot="21442425">
            <a:off x="4519187" y="6087111"/>
            <a:ext cx="3020971" cy="11233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ja-JP" altLang="en-US" sz="1300" dirty="0">
                <a:solidFill>
                  <a:schemeClr val="bg1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サークル，団体の大会での</a:t>
            </a:r>
            <a:r>
              <a:rPr lang="en-US" altLang="ja-JP" sz="1300" dirty="0">
                <a:solidFill>
                  <a:schemeClr val="bg1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1</a:t>
            </a:r>
            <a:r>
              <a:rPr lang="ja-JP" altLang="en-US" sz="1300" dirty="0">
                <a:solidFill>
                  <a:schemeClr val="bg1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枚</a:t>
            </a:r>
            <a:endParaRPr lang="en-US" altLang="ja-JP" sz="1300" dirty="0">
              <a:solidFill>
                <a:schemeClr val="bg1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  <a:p>
            <a:pPr algn="ctr">
              <a:spcAft>
                <a:spcPts val="600"/>
              </a:spcAft>
            </a:pPr>
            <a:r>
              <a:rPr lang="ja-JP" altLang="en-US" sz="1300" dirty="0">
                <a:solidFill>
                  <a:schemeClr val="bg1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イベントでの１枚</a:t>
            </a:r>
            <a:endParaRPr lang="en-US" altLang="ja-JP" sz="1300" dirty="0">
              <a:solidFill>
                <a:schemeClr val="bg1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  <a:p>
            <a:pPr algn="ctr">
              <a:spcAft>
                <a:spcPts val="600"/>
              </a:spcAft>
            </a:pPr>
            <a:r>
              <a:rPr lang="ja-JP" altLang="en-US" sz="1300" dirty="0">
                <a:solidFill>
                  <a:schemeClr val="bg1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日常生活での仲間たちとの１枚</a:t>
            </a:r>
            <a:endParaRPr lang="en-US" altLang="ja-JP" sz="1300" dirty="0">
              <a:solidFill>
                <a:schemeClr val="bg1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  <a:p>
            <a:pPr algn="ctr">
              <a:spcAft>
                <a:spcPts val="600"/>
              </a:spcAft>
            </a:pPr>
            <a:r>
              <a:rPr lang="ja-JP" altLang="en-US" sz="1300" dirty="0">
                <a:solidFill>
                  <a:schemeClr val="bg1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ゼミの演習や旅行での</a:t>
            </a:r>
            <a:r>
              <a:rPr lang="en-US" altLang="ja-JP" sz="1300" dirty="0">
                <a:solidFill>
                  <a:schemeClr val="bg1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1</a:t>
            </a:r>
            <a:r>
              <a:rPr lang="ja-JP" altLang="en-US" sz="1300" dirty="0">
                <a:solidFill>
                  <a:schemeClr val="bg1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枚　など</a:t>
            </a:r>
            <a:endParaRPr lang="en-US" sz="1300" dirty="0">
              <a:solidFill>
                <a:schemeClr val="bg1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29" name="TextBox 28"/>
          <p:cNvSpPr txBox="1"/>
          <p:nvPr/>
        </p:nvSpPr>
        <p:spPr>
          <a:xfrm rot="21442425">
            <a:off x="4479541" y="6502610"/>
            <a:ext cx="3020971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600"/>
              </a:spcAft>
            </a:pPr>
            <a:endParaRPr lang="en-US" sz="1300" dirty="0">
              <a:solidFill>
                <a:schemeClr val="bg1"/>
              </a:solidFill>
              <a:latin typeface="MS PGothic" pitchFamily="34" charset="-128"/>
              <a:ea typeface="MS PGothic" pitchFamily="34" charset="-128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42925" y="8143875"/>
            <a:ext cx="714375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1500" dirty="0">
              <a:solidFill>
                <a:schemeClr val="bg1"/>
              </a:solidFill>
              <a:latin typeface="MS PGothic" pitchFamily="34" charset="-128"/>
              <a:ea typeface="MS PGothic" pitchFamily="34" charset="-128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1367507" y="8143875"/>
            <a:ext cx="3463257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1500" dirty="0">
              <a:latin typeface="MS PGothic" pitchFamily="34" charset="-128"/>
              <a:ea typeface="MS PGothic" pitchFamily="34" charset="-128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542925" y="8622208"/>
            <a:ext cx="714375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1500" dirty="0">
              <a:solidFill>
                <a:schemeClr val="bg1"/>
              </a:solidFill>
              <a:latin typeface="MS PGothic" pitchFamily="34" charset="-128"/>
              <a:ea typeface="MS PGothic" pitchFamily="34" charset="-128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1367507" y="8622208"/>
            <a:ext cx="4622519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1500" dirty="0">
              <a:latin typeface="MS PGothic" pitchFamily="34" charset="-128"/>
              <a:ea typeface="MS PGothic" pitchFamily="34" charset="-128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542925" y="9126264"/>
            <a:ext cx="714375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1500" dirty="0">
              <a:solidFill>
                <a:schemeClr val="bg1"/>
              </a:solidFill>
              <a:latin typeface="MS PGothic" pitchFamily="34" charset="-128"/>
              <a:ea typeface="MS PGothic" pitchFamily="34" charset="-128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1367508" y="9126264"/>
            <a:ext cx="2452018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1500" dirty="0">
              <a:latin typeface="MS PGothic" pitchFamily="34" charset="-128"/>
              <a:ea typeface="MS PGothic" pitchFamily="34" charset="-128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542925" y="9601745"/>
            <a:ext cx="714375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1500" dirty="0">
              <a:solidFill>
                <a:schemeClr val="bg1"/>
              </a:solidFill>
              <a:latin typeface="MS PGothic" pitchFamily="34" charset="-128"/>
              <a:ea typeface="MS PGothic" pitchFamily="34" charset="-128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1367508" y="9601745"/>
            <a:ext cx="2452018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1500" dirty="0">
              <a:latin typeface="MS PGothic" pitchFamily="34" charset="-128"/>
              <a:ea typeface="MS PGothic" pitchFamily="34" charset="-128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3898725" y="9126264"/>
            <a:ext cx="714375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1500" dirty="0">
              <a:solidFill>
                <a:schemeClr val="bg1"/>
              </a:solidFill>
              <a:latin typeface="MS PGothic" pitchFamily="34" charset="-128"/>
              <a:ea typeface="MS PGothic" pitchFamily="34" charset="-128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4723308" y="9126264"/>
            <a:ext cx="2452018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1500" dirty="0">
              <a:latin typeface="MS PGothic" pitchFamily="34" charset="-128"/>
              <a:ea typeface="MS PGothic" pitchFamily="34" charset="-128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3898725" y="9601745"/>
            <a:ext cx="714375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1500" dirty="0">
              <a:solidFill>
                <a:schemeClr val="bg1"/>
              </a:solidFill>
              <a:latin typeface="MS PGothic" pitchFamily="34" charset="-128"/>
              <a:ea typeface="MS PGothic" pitchFamily="34" charset="-128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4723308" y="9601745"/>
            <a:ext cx="245201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1000" dirty="0">
              <a:latin typeface="MS PGothic" pitchFamily="34" charset="-128"/>
              <a:ea typeface="MS PGothic" pitchFamily="34" charset="-128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5759995" y="10318015"/>
            <a:ext cx="105990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1400" dirty="0">
              <a:latin typeface="MS PGothic" pitchFamily="34" charset="-128"/>
              <a:ea typeface="MS PGothic" pitchFamily="34" charset="-128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6840115" y="10318015"/>
            <a:ext cx="4320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800" dirty="0">
                <a:solidFill>
                  <a:schemeClr val="bg1"/>
                </a:solidFill>
                <a:latin typeface="MS PGothic" pitchFamily="34" charset="-128"/>
                <a:ea typeface="MS PGothic" pitchFamily="34" charset="-128"/>
              </a:rPr>
              <a:t>検索</a:t>
            </a:r>
            <a:endParaRPr lang="en-US" sz="1400" dirty="0">
              <a:solidFill>
                <a:schemeClr val="bg1"/>
              </a:solidFill>
              <a:latin typeface="MS PGothic" pitchFamily="34" charset="-128"/>
              <a:ea typeface="MS PGothic" pitchFamily="34" charset="-128"/>
            </a:endParaRPr>
          </a:p>
        </p:txBody>
      </p:sp>
      <p:sp>
        <p:nvSpPr>
          <p:cNvPr id="30" name="TextBox 27"/>
          <p:cNvSpPr txBox="1"/>
          <p:nvPr/>
        </p:nvSpPr>
        <p:spPr>
          <a:xfrm rot="21448189">
            <a:off x="1334858" y="6579363"/>
            <a:ext cx="3020971" cy="5693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ja-JP" altLang="en-US" sz="1300" dirty="0">
                <a:solidFill>
                  <a:schemeClr val="bg1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みなさんの「緑丘の思い出」を</a:t>
            </a:r>
            <a:endParaRPr lang="en-US" altLang="ja-JP" sz="1300" dirty="0">
              <a:solidFill>
                <a:schemeClr val="bg1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  <a:p>
            <a:pPr algn="ctr">
              <a:spcAft>
                <a:spcPts val="600"/>
              </a:spcAft>
            </a:pPr>
            <a:r>
              <a:rPr lang="ja-JP" altLang="en-US" sz="1300" dirty="0">
                <a:solidFill>
                  <a:schemeClr val="bg1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お待ちしています。</a:t>
            </a:r>
            <a:endParaRPr lang="en-US" sz="1300" dirty="0">
              <a:solidFill>
                <a:schemeClr val="bg1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476250" y="7763470"/>
            <a:ext cx="7088059" cy="276998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ja-JP" altLang="ja-JP" sz="1400" b="1" dirty="0">
                <a:solidFill>
                  <a:srgbClr val="E94708"/>
                </a:solidFill>
                <a:latin typeface="AR PＰＯＰ４B" panose="040B0800000000000000" pitchFamily="50" charset="-128"/>
                <a:ea typeface="AR PＰＯＰ４B" panose="040B0800000000000000" pitchFamily="50" charset="-128"/>
              </a:rPr>
              <a:t>提出方法</a:t>
            </a:r>
          </a:p>
          <a:p>
            <a:r>
              <a:rPr lang="ja-JP" altLang="en-US" sz="1200" dirty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　</a:t>
            </a:r>
            <a:r>
              <a:rPr lang="ja-JP" altLang="ja-JP" sz="1200" dirty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・</a:t>
            </a:r>
            <a:r>
              <a:rPr lang="en-US" altLang="ja-JP" sz="1200" dirty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 </a:t>
            </a:r>
            <a:r>
              <a:rPr lang="ja-JP" altLang="en-US" sz="1200" dirty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１</a:t>
            </a:r>
            <a:r>
              <a:rPr lang="ja-JP" altLang="ja-JP" sz="1200" dirty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団体につき</a:t>
            </a:r>
            <a:r>
              <a:rPr lang="ja-JP" altLang="en-US" sz="1200" dirty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，２</a:t>
            </a:r>
            <a:r>
              <a:rPr lang="ja-JP" altLang="ja-JP" sz="1200" dirty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～</a:t>
            </a:r>
            <a:r>
              <a:rPr lang="ja-JP" altLang="en-US" sz="1200" dirty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３</a:t>
            </a:r>
            <a:r>
              <a:rPr lang="ja-JP" altLang="ja-JP" sz="1200" dirty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枚程度</a:t>
            </a:r>
            <a:r>
              <a:rPr lang="ja-JP" altLang="en-US" sz="1200" dirty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，写真データをメールにより提出してください。</a:t>
            </a:r>
          </a:p>
          <a:p>
            <a:r>
              <a:rPr lang="ja-JP" altLang="en-US" sz="1200" dirty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　</a:t>
            </a:r>
            <a:r>
              <a:rPr lang="ja-JP" altLang="ja-JP" sz="1200" dirty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・</a:t>
            </a:r>
            <a:r>
              <a:rPr lang="en-US" altLang="ja-JP" sz="1200" dirty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 </a:t>
            </a:r>
            <a:r>
              <a:rPr lang="ja-JP" altLang="ja-JP" sz="1200" dirty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写っている方には</a:t>
            </a:r>
            <a:r>
              <a:rPr lang="ja-JP" altLang="en-US" sz="1200" dirty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，</a:t>
            </a:r>
            <a:r>
              <a:rPr lang="ja-JP" altLang="ja-JP" sz="1200" dirty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事前に写真の使用について承諾を得て</a:t>
            </a:r>
            <a:r>
              <a:rPr lang="ja-JP" altLang="en-US" sz="1200" dirty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くだ</a:t>
            </a:r>
            <a:r>
              <a:rPr lang="ja-JP" altLang="ja-JP" sz="1200" dirty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さい。</a:t>
            </a:r>
          </a:p>
          <a:p>
            <a:r>
              <a:rPr lang="ja-JP" altLang="en-US" sz="1200" dirty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　</a:t>
            </a:r>
            <a:r>
              <a:rPr lang="ja-JP" altLang="ja-JP" sz="1200" dirty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・</a:t>
            </a:r>
            <a:r>
              <a:rPr lang="en-US" altLang="ja-JP" sz="1200" dirty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 </a:t>
            </a:r>
            <a:r>
              <a:rPr lang="ja-JP" altLang="ja-JP" sz="1200" dirty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枚数や内容の都合上，投影できない場合もありますので，ご了承</a:t>
            </a:r>
            <a:r>
              <a:rPr lang="ja-JP" altLang="en-US" sz="1200" dirty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くだ</a:t>
            </a:r>
            <a:r>
              <a:rPr lang="ja-JP" altLang="ja-JP" sz="1200" dirty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さい。</a:t>
            </a:r>
            <a:endParaRPr lang="en-US" altLang="ja-JP" sz="1200" dirty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  <a:p>
            <a:r>
              <a:rPr lang="ja-JP" altLang="en-US" sz="1200" dirty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　・ 卒業式後の卒業記念祝賀会（同窓会「緑丘会」主催）においても，写真を使用</a:t>
            </a:r>
            <a:endParaRPr lang="en-US" altLang="ja-JP" sz="1200" dirty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  <a:p>
            <a:r>
              <a:rPr lang="ja-JP" altLang="en-US" sz="1200" dirty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　 する可能性があります。</a:t>
            </a:r>
            <a:endParaRPr lang="ja-JP" altLang="ja-JP" sz="1200" dirty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  <a:p>
            <a:endParaRPr lang="en-US" altLang="ja-JP" sz="1200" dirty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  <a:p>
            <a:r>
              <a:rPr lang="ja-JP" altLang="ja-JP" sz="1400" b="1" dirty="0">
                <a:solidFill>
                  <a:srgbClr val="E94708"/>
                </a:solidFill>
                <a:latin typeface="AR PＰＯＰ４B" panose="040B0800000000000000" pitchFamily="50" charset="-128"/>
                <a:ea typeface="AR PＰＯＰ４B" panose="040B0800000000000000" pitchFamily="50" charset="-128"/>
              </a:rPr>
              <a:t>提出期限</a:t>
            </a:r>
          </a:p>
          <a:p>
            <a:r>
              <a:rPr lang="ja-JP" altLang="en-US" sz="1200" dirty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　</a:t>
            </a:r>
            <a:r>
              <a:rPr lang="ja-JP" altLang="en-US" sz="1200" u="sng" dirty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令和元</a:t>
            </a:r>
            <a:r>
              <a:rPr lang="ja-JP" altLang="ja-JP" sz="1200" u="sng" dirty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年</a:t>
            </a:r>
            <a:r>
              <a:rPr lang="ja-JP" altLang="en-US" sz="1200" u="sng" dirty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２</a:t>
            </a:r>
            <a:r>
              <a:rPr lang="ja-JP" altLang="ja-JP" sz="1200" u="sng" dirty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月</a:t>
            </a:r>
            <a:r>
              <a:rPr lang="ja-JP" altLang="en-US" sz="1200" u="sng" dirty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１</a:t>
            </a:r>
            <a:r>
              <a:rPr lang="en-US" altLang="ja-JP" sz="1200" u="sng" dirty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4</a:t>
            </a:r>
            <a:r>
              <a:rPr lang="ja-JP" altLang="ja-JP" sz="1200" u="sng" dirty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日（金）</a:t>
            </a:r>
            <a:r>
              <a:rPr lang="ja-JP" altLang="ja-JP" sz="1200" dirty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までに，各団体等で集約の上，提出</a:t>
            </a:r>
            <a:r>
              <a:rPr lang="ja-JP" altLang="en-US" sz="1200" dirty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してください。</a:t>
            </a:r>
            <a:endParaRPr lang="en-US" altLang="ja-JP" sz="1200" dirty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  <a:p>
            <a:endParaRPr lang="ja-JP" altLang="ja-JP" sz="1200" dirty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  <a:p>
            <a:r>
              <a:rPr lang="ja-JP" altLang="ja-JP" sz="1400" b="1" dirty="0">
                <a:solidFill>
                  <a:srgbClr val="E94708"/>
                </a:solidFill>
                <a:latin typeface="AR PＰＯＰ４B" panose="040B0800000000000000" pitchFamily="50" charset="-128"/>
                <a:ea typeface="AR PＰＯＰ４B" panose="040B0800000000000000" pitchFamily="50" charset="-128"/>
              </a:rPr>
              <a:t>提出先</a:t>
            </a:r>
            <a:r>
              <a:rPr lang="ja-JP" altLang="en-US" sz="1400" b="1" dirty="0">
                <a:solidFill>
                  <a:srgbClr val="E94708"/>
                </a:solidFill>
                <a:latin typeface="AR PＰＯＰ４B" panose="040B0800000000000000" pitchFamily="50" charset="-128"/>
                <a:ea typeface="AR PＰＯＰ４B" panose="040B0800000000000000" pitchFamily="50" charset="-128"/>
              </a:rPr>
              <a:t>・お問い合わせ先</a:t>
            </a:r>
            <a:endParaRPr lang="ja-JP" altLang="ja-JP" sz="1400" b="1" dirty="0">
              <a:solidFill>
                <a:srgbClr val="E94708"/>
              </a:solidFill>
              <a:latin typeface="AR PＰＯＰ４B" panose="040B0800000000000000" pitchFamily="50" charset="-128"/>
              <a:ea typeface="AR PＰＯＰ４B" panose="040B0800000000000000" pitchFamily="50" charset="-128"/>
            </a:endParaRPr>
          </a:p>
          <a:p>
            <a:r>
              <a:rPr lang="ja-JP" altLang="en-US" sz="1200" dirty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　総務課総務係</a:t>
            </a:r>
            <a:endParaRPr lang="en-US" altLang="ja-JP" sz="1200" dirty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  <a:p>
            <a:r>
              <a:rPr lang="ja-JP" altLang="en-US" sz="1200" dirty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　</a:t>
            </a:r>
            <a:r>
              <a:rPr lang="en-US" altLang="ja-JP" sz="1200" dirty="0" err="1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E-mail:shomu@office.otaru-uc.ac.jp</a:t>
            </a:r>
            <a:endParaRPr lang="ja-JP" altLang="ja-JP" sz="1200" dirty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  <a:p>
            <a:r>
              <a:rPr lang="ja-JP" altLang="en-US" sz="1200" dirty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　電 話</a:t>
            </a:r>
            <a:r>
              <a:rPr kumimoji="1" lang="ja-JP" altLang="en-US" sz="1200" dirty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：</a:t>
            </a:r>
            <a:r>
              <a:rPr lang="en-US" altLang="ja-JP" sz="1200" dirty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0134-27-5207</a:t>
            </a:r>
            <a:endParaRPr kumimoji="1" lang="en-US" altLang="ja-JP" sz="1200" dirty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pic>
        <p:nvPicPr>
          <p:cNvPr id="42" name="図 41" descr="C:\Users\doko\Pictures\素材\親指立て.pn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78601" y="1324451"/>
            <a:ext cx="933450" cy="103886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図 6">
            <a:extLst>
              <a:ext uri="{FF2B5EF4-FFF2-40B4-BE49-F238E27FC236}">
                <a16:creationId xmlns:a16="http://schemas.microsoft.com/office/drawing/2014/main" id="{E8EB7A3C-7A7C-4373-B132-9A1FBB7543D2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63363" y="9520861"/>
            <a:ext cx="1266587" cy="949511"/>
          </a:xfrm>
          <a:prstGeom prst="rect">
            <a:avLst/>
          </a:prstGeom>
        </p:spPr>
      </p:pic>
      <p:pic>
        <p:nvPicPr>
          <p:cNvPr id="9" name="図 8">
            <a:extLst>
              <a:ext uri="{FF2B5EF4-FFF2-40B4-BE49-F238E27FC236}">
                <a16:creationId xmlns:a16="http://schemas.microsoft.com/office/drawing/2014/main" id="{EB15C95F-AE91-4C81-BB3E-FEE3447644EE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20132" y="9526405"/>
            <a:ext cx="1244645" cy="933063"/>
          </a:xfrm>
          <a:prstGeom prst="rect">
            <a:avLst/>
          </a:prstGeom>
        </p:spPr>
      </p:pic>
      <p:pic>
        <p:nvPicPr>
          <p:cNvPr id="11" name="図 10">
            <a:extLst>
              <a:ext uri="{FF2B5EF4-FFF2-40B4-BE49-F238E27FC236}">
                <a16:creationId xmlns:a16="http://schemas.microsoft.com/office/drawing/2014/main" id="{4D48968F-BB55-489D-882D-B8267AAF20FD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4769" y="8430096"/>
            <a:ext cx="1197194" cy="8974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9290052"/>
      </p:ext>
    </p:extLst>
  </p:cSld>
  <p:clrMapOvr>
    <a:masterClrMapping/>
  </p:clrMapOvr>
</p:sld>
</file>

<file path=ppt/theme/theme1.xml><?xml version="1.0" encoding="utf-8"?>
<a:theme xmlns:a="http://schemas.openxmlformats.org/drawingml/2006/main" name="1_ガイド入りテンプレートサンプル20130531三木さん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5.potx" id="{3F8E5C06-014F-4A13-A3C7-E133BECAFD1E}" vid="{BD152B00-4CFD-4022-8208-530F7579D794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51</Template>
  <TotalTime>0</TotalTime>
  <Words>63</Words>
  <Application>Microsoft Office PowerPoint</Application>
  <PresentationFormat>ユーザー設定</PresentationFormat>
  <Paragraphs>24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AR PＰＯＰ４B</vt:lpstr>
      <vt:lpstr>AR P丸ゴシック体M</vt:lpstr>
      <vt:lpstr>MS PGothic</vt:lpstr>
      <vt:lpstr>MS PGothic</vt:lpstr>
      <vt:lpstr>Arial</vt:lpstr>
      <vt:lpstr>Calibri</vt:lpstr>
      <vt:lpstr>Calibri Light</vt:lpstr>
      <vt:lpstr>1_ガイド入りテンプレートサンプル20130531三木さん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2016-07-14T10:39:39Z</dcterms:created>
  <dcterms:modified xsi:type="dcterms:W3CDTF">2020-01-15T04:13:41Z</dcterms:modified>
</cp:coreProperties>
</file>