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FFF100"/>
    <a:srgbClr val="906E30"/>
    <a:srgbClr val="82582D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4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1587"/>
            <a:ext cx="7775575" cy="11008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229" y="-145143"/>
            <a:ext cx="8215086" cy="87902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423014">
            <a:off x="3209923" y="3506045"/>
            <a:ext cx="20097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求  む  ！</a:t>
            </a:r>
            <a:endParaRPr lang="en-US" sz="27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 rot="21442425">
            <a:off x="1338978" y="4203421"/>
            <a:ext cx="605661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700" b="1" dirty="0">
                <a:solidFill>
                  <a:srgbClr val="FFF100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思い出の一枚</a:t>
            </a:r>
            <a:endParaRPr lang="en-US" sz="6700" b="1" dirty="0">
              <a:solidFill>
                <a:srgbClr val="FFF100"/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 rot="21442425">
            <a:off x="1312500" y="5399593"/>
            <a:ext cx="6056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卒業式のスライドショーで投影する写真を募集します。</a:t>
            </a:r>
            <a:endParaRPr lang="en-US" sz="2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 rot="21442425">
            <a:off x="4519187" y="6087111"/>
            <a:ext cx="302097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サークル，団体の大会での</a:t>
            </a:r>
            <a:r>
              <a:rPr lang="en-US" altLang="ja-JP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枚</a:t>
            </a:r>
            <a:endParaRPr lang="en-US" altLang="ja-JP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イベントでの１枚</a:t>
            </a:r>
            <a:endParaRPr lang="en-US" altLang="ja-JP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日常生活での仲間たちとの１枚</a:t>
            </a:r>
            <a:endParaRPr lang="en-US" altLang="ja-JP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ゼミの演習や旅行での</a:t>
            </a:r>
            <a:r>
              <a:rPr lang="en-US" altLang="ja-JP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</a:t>
            </a: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枚　など</a:t>
            </a:r>
            <a:endParaRPr lang="en-US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 rot="21442425">
            <a:off x="4479541" y="6502610"/>
            <a:ext cx="30209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n-US" sz="13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" y="8143875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67507" y="8143875"/>
            <a:ext cx="34632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925" y="8622208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67507" y="8622208"/>
            <a:ext cx="46225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2925" y="9126264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7508" y="9126264"/>
            <a:ext cx="24520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2925" y="9601745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67508" y="9601745"/>
            <a:ext cx="24520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98725" y="9126264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3308" y="9126264"/>
            <a:ext cx="24520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5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98725" y="9601745"/>
            <a:ext cx="7143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3308" y="9601745"/>
            <a:ext cx="2452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59995" y="10318015"/>
            <a:ext cx="105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0115" y="10318015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検索</a:t>
            </a:r>
            <a:endParaRPr lang="en-US" sz="14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0" name="TextBox 27"/>
          <p:cNvSpPr txBox="1"/>
          <p:nvPr/>
        </p:nvSpPr>
        <p:spPr>
          <a:xfrm rot="21448189">
            <a:off x="1334858" y="6579363"/>
            <a:ext cx="3020971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みなさんの「緑丘の思い出」を</a:t>
            </a:r>
            <a:endParaRPr lang="en-US" altLang="ja-JP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00" dirty="0">
                <a:solidFill>
                  <a:schemeClr val="bg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お待ちしています。</a:t>
            </a:r>
            <a:endParaRPr lang="en-US" sz="1300" dirty="0">
              <a:solidFill>
                <a:schemeClr val="bg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6250" y="7763470"/>
            <a:ext cx="7088059" cy="27699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solidFill>
                  <a:srgbClr val="E94708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提出方法</a:t>
            </a: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団体につき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，２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～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枚程度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，写真データをメールにより提出してください。</a:t>
            </a: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写っている方には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，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事前に写真の使用について承諾を得て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くだ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さい。</a:t>
            </a: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枚数や内容の都合上，投影できない場合もありますので，ご了承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くだ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さい。</a:t>
            </a:r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・ 卒業式後の卒業記念祝賀会（同窓会「緑丘会」主催）においても，写真を使用</a:t>
            </a:r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 する可能性があります。</a:t>
            </a:r>
            <a:endParaRPr lang="ja-JP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ja-JP" sz="1400" b="1" dirty="0">
                <a:solidFill>
                  <a:srgbClr val="E94708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提出期限</a:t>
            </a: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令和元</a:t>
            </a:r>
            <a:r>
              <a:rPr lang="ja-JP" altLang="ja-JP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年</a:t>
            </a:r>
            <a:r>
              <a:rPr lang="ja-JP" altLang="en-US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lang="ja-JP" altLang="ja-JP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月</a:t>
            </a:r>
            <a:r>
              <a:rPr lang="ja-JP" altLang="en-US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r>
              <a:rPr lang="en-US" altLang="ja-JP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</a:t>
            </a:r>
            <a:r>
              <a:rPr lang="ja-JP" altLang="ja-JP" sz="12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日（金）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までに，各団体等で集約の上，提出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してください。</a:t>
            </a:r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endParaRPr lang="ja-JP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ja-JP" sz="1400" b="1" dirty="0">
                <a:solidFill>
                  <a:srgbClr val="E94708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提出先</a:t>
            </a:r>
            <a:r>
              <a:rPr lang="ja-JP" altLang="en-US" sz="1400" b="1" dirty="0">
                <a:solidFill>
                  <a:srgbClr val="E94708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・お問い合わせ先</a:t>
            </a:r>
            <a:endParaRPr lang="ja-JP" altLang="ja-JP" sz="1400" b="1" dirty="0">
              <a:solidFill>
                <a:srgbClr val="E94708"/>
              </a:solidFill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総務課総務係</a:t>
            </a:r>
            <a:endParaRPr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en-US" altLang="ja-JP" sz="1200" dirty="0" err="1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E-mail:shomu@office.otaru-uc.ac.jp</a:t>
            </a:r>
            <a:endParaRPr lang="ja-JP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電 話</a:t>
            </a:r>
            <a:r>
              <a:rPr kumimoji="1"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en-US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0134-27-5207</a:t>
            </a:r>
            <a:endParaRPr kumimoji="1" lang="en-US" altLang="ja-JP" sz="1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42" name="図 41" descr="C:\Users\doko\Pictures\素材\親指立て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01" y="1324451"/>
            <a:ext cx="933450" cy="1038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8EB7A3C-7A7C-4373-B132-9A1FBB754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363" y="9520861"/>
            <a:ext cx="1266587" cy="94951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B15C95F-AE91-4C81-BB3E-FEE3447644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132" y="9526405"/>
            <a:ext cx="1244645" cy="93306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D48968F-BB55-489D-882D-B8267AAF20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769" y="8430096"/>
            <a:ext cx="1197194" cy="89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63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PＰＯＰ４B</vt:lpstr>
      <vt:lpstr>AR P丸ゴシック体M</vt:lpstr>
      <vt:lpstr>MS PGothic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2016-07-14T10:39:39Z</dcterms:created>
  <dcterms:modified xsi:type="dcterms:W3CDTF">2020-01-15T04:13:41Z</dcterms:modified>
</cp:coreProperties>
</file>